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FA54-7C96-440F-8AB6-B603F77608B7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7579-50B2-4E06-8262-45179EE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5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FA54-7C96-440F-8AB6-B603F77608B7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7579-50B2-4E06-8262-45179EE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6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6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1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4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0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Глеб Глеб</dc:creator>
  <cp:lastModifiedBy>Глеб Глеб</cp:lastModifiedBy>
  <cp:revision>1</cp:revision>
  <dcterms:created xsi:type="dcterms:W3CDTF">2019-06-24T07:14:03Z</dcterms:created>
  <dcterms:modified xsi:type="dcterms:W3CDTF">2019-06-24T07:14:03Z</dcterms:modified>
</cp:coreProperties>
</file>